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61" r:id="rId3"/>
    <p:sldId id="260" r:id="rId4"/>
    <p:sldId id="258" r:id="rId5"/>
    <p:sldId id="262" r:id="rId6"/>
    <p:sldId id="263" r:id="rId7"/>
    <p:sldId id="264" r:id="rId8"/>
    <p:sldId id="259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91" d="100"/>
          <a:sy n="91" d="100"/>
        </p:scale>
        <p:origin x="12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9/26/2018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9/26/2018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9/26/2018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dirty="0"/>
              <a:t>9/26/2018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9/26/2018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9/26/2018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9/26/2018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9/26/2018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9/26/2018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9/26/2018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9/26/2018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9/26/2018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9/26/2018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9/26/2018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9/26/2018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9/26/2018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9/26/2018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5" r:id="rId4"/>
    <p:sldLayoutId id="2147483653" r:id="rId5"/>
    <p:sldLayoutId id="2147483654" r:id="rId6"/>
    <p:sldLayoutId id="2147483655" r:id="rId7"/>
    <p:sldLayoutId id="214748366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7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72046" y="-103535"/>
            <a:ext cx="7766936" cy="1646302"/>
          </a:xfrm>
        </p:spPr>
        <p:txBody>
          <a:bodyPr/>
          <a:lstStyle/>
          <a:p>
            <a:pPr algn="ctr"/>
            <a:r>
              <a:rPr lang="en-GB" dirty="0" smtClean="0"/>
              <a:t>Forest school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903" y="1988822"/>
            <a:ext cx="5394959" cy="4046219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0829109" y="6413863"/>
            <a:ext cx="11495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R Davis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35963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70559" y="1266318"/>
            <a:ext cx="8238309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/>
              <a:t>The philosophy of Forest Schools is to encourage and inspire individuals of any age through positive outdoor experiences.</a:t>
            </a:r>
          </a:p>
          <a:p>
            <a:endParaRPr lang="en-GB" sz="2800" dirty="0"/>
          </a:p>
          <a:p>
            <a:r>
              <a:rPr lang="en-GB" sz="2800" dirty="0"/>
              <a:t>By participating in engaging, motivating and achievable tasks and activities in a woodland environment each participant has an opportunity to develop intrinsic motivation, sound emotional and social skills. These, through self awareness can be developed to reach personal potential.</a:t>
            </a:r>
          </a:p>
        </p:txBody>
      </p:sp>
    </p:spTree>
    <p:extLst>
      <p:ext uri="{BB962C8B-B14F-4D97-AF65-F5344CB8AC3E}">
        <p14:creationId xmlns:p14="http://schemas.microsoft.com/office/powerpoint/2010/main" val="2265902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44432" y="1114758"/>
            <a:ext cx="9218023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/>
              <a:t>At Forest School all participants are viewed as</a:t>
            </a:r>
            <a:r>
              <a:rPr lang="en-GB" sz="2400" dirty="0" smtClean="0"/>
              <a:t>:</a:t>
            </a:r>
          </a:p>
          <a:p>
            <a:endParaRPr lang="en-GB" sz="2400" dirty="0"/>
          </a:p>
          <a:p>
            <a:r>
              <a:rPr lang="en-GB" sz="2400" dirty="0"/>
              <a:t>•equal, unique and valuable</a:t>
            </a:r>
          </a:p>
          <a:p>
            <a:r>
              <a:rPr lang="en-GB" sz="2400" dirty="0"/>
              <a:t>•competent to explore &amp; discover</a:t>
            </a:r>
          </a:p>
          <a:p>
            <a:r>
              <a:rPr lang="en-GB" sz="2400" dirty="0"/>
              <a:t>•entitled to experience appropriate risk and challenge</a:t>
            </a:r>
          </a:p>
          <a:p>
            <a:r>
              <a:rPr lang="en-GB" sz="2400" dirty="0"/>
              <a:t>•entitled to choose, and to initiate and drive their own learning and development</a:t>
            </a:r>
          </a:p>
          <a:p>
            <a:r>
              <a:rPr lang="en-GB" sz="2400" dirty="0"/>
              <a:t>•entitled to experience regular success</a:t>
            </a:r>
          </a:p>
          <a:p>
            <a:r>
              <a:rPr lang="en-GB" sz="2400" dirty="0"/>
              <a:t>•entitled to develop positive relationships with themselves and other people</a:t>
            </a:r>
          </a:p>
          <a:p>
            <a:r>
              <a:rPr lang="en-GB" sz="2400" dirty="0"/>
              <a:t>•entitled to develop a strong, positive relationship with their natural world</a:t>
            </a:r>
          </a:p>
        </p:txBody>
      </p:sp>
    </p:spTree>
    <p:extLst>
      <p:ext uri="{BB962C8B-B14F-4D97-AF65-F5344CB8AC3E}">
        <p14:creationId xmlns:p14="http://schemas.microsoft.com/office/powerpoint/2010/main" val="1325060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22084"/>
            <a:ext cx="8596668" cy="696686"/>
          </a:xfrm>
        </p:spPr>
        <p:txBody>
          <a:bodyPr/>
          <a:lstStyle/>
          <a:p>
            <a:r>
              <a:rPr lang="en-GB" dirty="0" smtClean="0"/>
              <a:t>The children's views…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7968343" y="5982789"/>
            <a:ext cx="11887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Year 3</a:t>
            </a: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677334" y="1339389"/>
            <a:ext cx="816428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What do you like?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chemeClr val="accent2">
                    <a:lumMod val="75000"/>
                  </a:schemeClr>
                </a:solidFill>
              </a:rPr>
              <a:t>making dens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chemeClr val="accent2">
                    <a:lumMod val="75000"/>
                  </a:schemeClr>
                </a:solidFill>
              </a:rPr>
              <a:t>popcorn and hot chocolate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chemeClr val="accent2">
                    <a:lumMod val="75000"/>
                  </a:schemeClr>
                </a:solidFill>
              </a:rPr>
              <a:t>roasting marshmallows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chemeClr val="accent2">
                    <a:lumMod val="75000"/>
                  </a:schemeClr>
                </a:solidFill>
              </a:rPr>
              <a:t>climbing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chemeClr val="accent2">
                    <a:lumMod val="75000"/>
                  </a:schemeClr>
                </a:solidFill>
              </a:rPr>
              <a:t>the digging area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591458" y="3275205"/>
            <a:ext cx="8336037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What would you change?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chemeClr val="accent2">
                    <a:lumMod val="75000"/>
                  </a:schemeClr>
                </a:solidFill>
              </a:rPr>
              <a:t>more time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chemeClr val="accent2">
                    <a:lumMod val="75000"/>
                  </a:schemeClr>
                </a:solidFill>
              </a:rPr>
              <a:t>bigger boundary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chemeClr val="accent2">
                    <a:lumMod val="75000"/>
                  </a:schemeClr>
                </a:solidFill>
              </a:rPr>
              <a:t>more fires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chemeClr val="accent2">
                    <a:lumMod val="75000"/>
                  </a:schemeClr>
                </a:solidFill>
              </a:rPr>
              <a:t>NOTHING!</a:t>
            </a:r>
            <a:endParaRPr lang="en-GB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91458" y="4844865"/>
            <a:ext cx="847972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What have you learnt?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chemeClr val="accent2">
                    <a:lumMod val="75000"/>
                  </a:schemeClr>
                </a:solidFill>
              </a:rPr>
              <a:t>nature is important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chemeClr val="accent2">
                    <a:lumMod val="75000"/>
                  </a:schemeClr>
                </a:solidFill>
              </a:rPr>
              <a:t>tie knots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chemeClr val="accent2">
                    <a:lumMod val="75000"/>
                  </a:schemeClr>
                </a:solidFill>
              </a:rPr>
              <a:t>rope swings and ladder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chemeClr val="accent2">
                    <a:lumMod val="75000"/>
                  </a:schemeClr>
                </a:solidFill>
              </a:rPr>
              <a:t>to work together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chemeClr val="accent2">
                    <a:lumMod val="75000"/>
                  </a:schemeClr>
                </a:solidFill>
              </a:rPr>
              <a:t>how to use flint </a:t>
            </a:r>
            <a:r>
              <a:rPr lang="en-GB" smtClean="0">
                <a:solidFill>
                  <a:schemeClr val="accent2">
                    <a:lumMod val="75000"/>
                  </a:schemeClr>
                </a:solidFill>
              </a:rPr>
              <a:t>and steel </a:t>
            </a:r>
            <a:endParaRPr lang="en-GB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0200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600892" y="0"/>
            <a:ext cx="7876903" cy="75713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What do you like</a:t>
            </a:r>
            <a:r>
              <a:rPr lang="en-GB" dirty="0" smtClean="0"/>
              <a:t>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chemeClr val="accent2">
                    <a:lumMod val="75000"/>
                  </a:schemeClr>
                </a:solidFill>
              </a:rPr>
              <a:t>making tree cookies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chemeClr val="accent2">
                    <a:lumMod val="75000"/>
                  </a:schemeClr>
                </a:solidFill>
              </a:rPr>
              <a:t>marshmallows and hot chocolate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chemeClr val="accent2">
                    <a:lumMod val="75000"/>
                  </a:schemeClr>
                </a:solidFill>
              </a:rPr>
              <a:t>making dens, ladders and swings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chemeClr val="accent2">
                    <a:lumMod val="75000"/>
                  </a:schemeClr>
                </a:solidFill>
              </a:rPr>
              <a:t>dig hole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chemeClr val="accent2">
                    <a:lumMod val="75000"/>
                  </a:schemeClr>
                </a:solidFill>
              </a:rPr>
              <a:t>climbing trees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chemeClr val="accent2">
                    <a:lumMod val="75000"/>
                  </a:schemeClr>
                </a:solidFill>
              </a:rPr>
              <a:t>it’s fun! (…gallons of fun)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chemeClr val="accent2">
                    <a:lumMod val="75000"/>
                  </a:schemeClr>
                </a:solidFill>
              </a:rPr>
              <a:t>we liked working as a team and no-one was left out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chemeClr val="accent2">
                    <a:lumMod val="75000"/>
                  </a:schemeClr>
                </a:solidFill>
              </a:rPr>
              <a:t>makes me feel ‘like an explorer’</a:t>
            </a:r>
          </a:p>
          <a:p>
            <a:endParaRPr lang="en-GB" dirty="0" smtClean="0"/>
          </a:p>
          <a:p>
            <a:r>
              <a:rPr lang="en-GB" dirty="0" smtClean="0"/>
              <a:t>What would you change?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chemeClr val="accent2">
                    <a:lumMod val="75000"/>
                  </a:schemeClr>
                </a:solidFill>
              </a:rPr>
              <a:t>more time and space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chemeClr val="accent2">
                    <a:lumMod val="75000"/>
                  </a:schemeClr>
                </a:solidFill>
              </a:rPr>
              <a:t>have a tree house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chemeClr val="accent2">
                    <a:lumMod val="75000"/>
                  </a:schemeClr>
                </a:solidFill>
              </a:rPr>
              <a:t>have lunch there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chemeClr val="accent2">
                    <a:lumMod val="75000"/>
                  </a:schemeClr>
                </a:solidFill>
              </a:rPr>
              <a:t>nothing…it was amazing</a:t>
            </a:r>
          </a:p>
          <a:p>
            <a:endParaRPr lang="en-GB" dirty="0"/>
          </a:p>
          <a:p>
            <a:r>
              <a:rPr lang="en-GB" dirty="0" smtClean="0"/>
              <a:t>What have you learnt?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chemeClr val="accent2">
                    <a:lumMod val="75000"/>
                  </a:schemeClr>
                </a:solidFill>
              </a:rPr>
              <a:t>knowing what tools to use for different widths of wood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chemeClr val="accent2">
                    <a:lumMod val="75000"/>
                  </a:schemeClr>
                </a:solidFill>
              </a:rPr>
              <a:t>using tarpaulin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chemeClr val="accent2">
                    <a:lumMod val="75000"/>
                  </a:schemeClr>
                </a:solidFill>
              </a:rPr>
              <a:t>how to keep safe around sticks, stones and tools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chemeClr val="accent2">
                    <a:lumMod val="75000"/>
                  </a:schemeClr>
                </a:solidFill>
              </a:rPr>
              <a:t>to make tents as a team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chemeClr val="accent2">
                    <a:lumMod val="75000"/>
                  </a:schemeClr>
                </a:solidFill>
              </a:rPr>
              <a:t>how to make fire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chemeClr val="accent2">
                    <a:lumMod val="75000"/>
                  </a:schemeClr>
                </a:solidFill>
              </a:rPr>
              <a:t>to tie knots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chemeClr val="accent2">
                    <a:lumMod val="75000"/>
                  </a:schemeClr>
                </a:solidFill>
              </a:rPr>
              <a:t>to care about nature</a:t>
            </a:r>
            <a:r>
              <a:rPr lang="en-GB" dirty="0" smtClean="0"/>
              <a:t>								</a:t>
            </a:r>
            <a:r>
              <a:rPr lang="en-GB" dirty="0"/>
              <a:t> </a:t>
            </a:r>
            <a:r>
              <a:rPr lang="en-GB" dirty="0" smtClean="0"/>
              <a:t>					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  <p:sp>
        <p:nvSpPr>
          <p:cNvPr id="8" name="Rectangle 7"/>
          <p:cNvSpPr/>
          <p:nvPr/>
        </p:nvSpPr>
        <p:spPr>
          <a:xfrm>
            <a:off x="9108035" y="4328551"/>
            <a:ext cx="8208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Year 4</a:t>
            </a:r>
          </a:p>
        </p:txBody>
      </p:sp>
    </p:spTree>
    <p:extLst>
      <p:ext uri="{BB962C8B-B14F-4D97-AF65-F5344CB8AC3E}">
        <p14:creationId xmlns:p14="http://schemas.microsoft.com/office/powerpoint/2010/main" val="170272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48640" y="313509"/>
            <a:ext cx="8699863" cy="64633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What do you like</a:t>
            </a:r>
            <a:r>
              <a:rPr lang="en-GB" dirty="0" smtClean="0"/>
              <a:t>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chemeClr val="accent2">
                    <a:lumMod val="75000"/>
                  </a:schemeClr>
                </a:solidFill>
              </a:rPr>
              <a:t>making shelters and playing with friends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err="1" smtClean="0">
                <a:solidFill>
                  <a:schemeClr val="accent2">
                    <a:lumMod val="75000"/>
                  </a:schemeClr>
                </a:solidFill>
              </a:rPr>
              <a:t>smores</a:t>
            </a:r>
            <a:r>
              <a:rPr lang="en-GB" dirty="0" smtClean="0">
                <a:solidFill>
                  <a:schemeClr val="accent2">
                    <a:lumMod val="75000"/>
                  </a:schemeClr>
                </a:solidFill>
              </a:rPr>
              <a:t> and popcorn over the fire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chemeClr val="accent2">
                    <a:lumMod val="75000"/>
                  </a:schemeClr>
                </a:solidFill>
              </a:rPr>
              <a:t>relaxing in the hammock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chemeClr val="accent2">
                    <a:lumMod val="75000"/>
                  </a:schemeClr>
                </a:solidFill>
              </a:rPr>
              <a:t>looking for bugs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chemeClr val="accent2">
                    <a:lumMod val="75000"/>
                  </a:schemeClr>
                </a:solidFill>
              </a:rPr>
              <a:t>‘I loved every second of it’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chemeClr val="accent2">
                    <a:lumMod val="75000"/>
                  </a:schemeClr>
                </a:solidFill>
              </a:rPr>
              <a:t>its an ‘escape from the business of lessons’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chemeClr val="accent2">
                    <a:lumMod val="75000"/>
                  </a:schemeClr>
                </a:solidFill>
              </a:rPr>
              <a:t>I loved the teamwork that our class built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chemeClr val="accent2">
                    <a:lumMod val="75000"/>
                  </a:schemeClr>
                </a:solidFill>
              </a:rPr>
              <a:t>the freedom, being adventurous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chemeClr val="accent2">
                    <a:lumMod val="75000"/>
                  </a:schemeClr>
                </a:solidFill>
              </a:rPr>
              <a:t>that you can run free…I appreciate everyone who paid for it</a:t>
            </a:r>
          </a:p>
          <a:p>
            <a:endParaRPr lang="en-GB" dirty="0"/>
          </a:p>
          <a:p>
            <a:r>
              <a:rPr lang="en-GB" dirty="0"/>
              <a:t>What would you change</a:t>
            </a:r>
            <a:r>
              <a:rPr lang="en-GB" dirty="0" smtClean="0"/>
              <a:t>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chemeClr val="accent2">
                    <a:lumMod val="75000"/>
                  </a:schemeClr>
                </a:solidFill>
              </a:rPr>
              <a:t>extend the area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chemeClr val="accent2">
                    <a:lumMod val="75000"/>
                  </a:schemeClr>
                </a:solidFill>
              </a:rPr>
              <a:t>how long we had ‘before we heard the dreaded 1,2,3 </a:t>
            </a:r>
            <a:r>
              <a:rPr lang="en-GB" dirty="0" err="1" smtClean="0">
                <a:solidFill>
                  <a:schemeClr val="accent2">
                    <a:lumMod val="75000"/>
                  </a:schemeClr>
                </a:solidFill>
              </a:rPr>
              <a:t>Oldswinford</a:t>
            </a:r>
            <a:r>
              <a:rPr lang="en-GB" dirty="0" smtClean="0">
                <a:solidFill>
                  <a:schemeClr val="accent2">
                    <a:lumMod val="75000"/>
                  </a:schemeClr>
                </a:solidFill>
              </a:rPr>
              <a:t>…’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chemeClr val="accent2">
                    <a:lumMod val="75000"/>
                  </a:schemeClr>
                </a:solidFill>
              </a:rPr>
              <a:t>a variety of biscuits!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chemeClr val="accent2">
                    <a:lumMod val="75000"/>
                  </a:schemeClr>
                </a:solidFill>
              </a:rPr>
              <a:t>‘I wouldn’t change anything, it’s SO GOOD!!!!!!!’</a:t>
            </a:r>
            <a:endParaRPr lang="en-GB" dirty="0">
              <a:solidFill>
                <a:schemeClr val="accent2">
                  <a:lumMod val="75000"/>
                </a:schemeClr>
              </a:solidFill>
            </a:endParaRPr>
          </a:p>
          <a:p>
            <a:endParaRPr lang="en-GB" dirty="0"/>
          </a:p>
          <a:p>
            <a:r>
              <a:rPr lang="en-GB" dirty="0"/>
              <a:t>What have you learnt</a:t>
            </a:r>
            <a:r>
              <a:rPr lang="en-GB" dirty="0" smtClean="0"/>
              <a:t>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chemeClr val="accent2">
                    <a:lumMod val="75000"/>
                  </a:schemeClr>
                </a:solidFill>
              </a:rPr>
              <a:t>to make bows and arrows with Cal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chemeClr val="accent2">
                    <a:lumMod val="75000"/>
                  </a:schemeClr>
                </a:solidFill>
              </a:rPr>
              <a:t>how to work as a team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chemeClr val="accent2">
                    <a:lumMod val="75000"/>
                  </a:schemeClr>
                </a:solidFill>
              </a:rPr>
              <a:t>about keeping safe in forests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chemeClr val="accent2">
                    <a:lumMod val="75000"/>
                  </a:schemeClr>
                </a:solidFill>
              </a:rPr>
              <a:t>never to walk in the fire ring					</a:t>
            </a:r>
            <a:r>
              <a:rPr lang="en-GB" dirty="0"/>
              <a:t> Year 5</a:t>
            </a:r>
            <a:endParaRPr lang="en-GB" dirty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en-GB" dirty="0"/>
              <a:t>								</a:t>
            </a:r>
          </a:p>
        </p:txBody>
      </p:sp>
    </p:spTree>
    <p:extLst>
      <p:ext uri="{BB962C8B-B14F-4D97-AF65-F5344CB8AC3E}">
        <p14:creationId xmlns:p14="http://schemas.microsoft.com/office/powerpoint/2010/main" val="3869158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22514" y="104503"/>
            <a:ext cx="8699863" cy="75713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What do you like</a:t>
            </a:r>
            <a:r>
              <a:rPr lang="en-GB" dirty="0" smtClean="0"/>
              <a:t>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chemeClr val="accent2">
                    <a:lumMod val="75000"/>
                  </a:schemeClr>
                </a:solidFill>
              </a:rPr>
              <a:t>everything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chemeClr val="accent2">
                    <a:lumMod val="75000"/>
                  </a:schemeClr>
                </a:solidFill>
              </a:rPr>
              <a:t>making dream catchers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chemeClr val="accent2">
                    <a:lumMod val="75000"/>
                  </a:schemeClr>
                </a:solidFill>
              </a:rPr>
              <a:t>using binoculars and magnifying glasses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chemeClr val="accent2">
                    <a:lumMod val="75000"/>
                  </a:schemeClr>
                </a:solidFill>
              </a:rPr>
              <a:t>all the creative things you can do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chemeClr val="accent2">
                    <a:lumMod val="75000"/>
                  </a:schemeClr>
                </a:solidFill>
              </a:rPr>
              <a:t>meeting Cal and the forest school crew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chemeClr val="accent2">
                    <a:lumMod val="75000"/>
                  </a:schemeClr>
                </a:solidFill>
              </a:rPr>
              <a:t>climbing trees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chemeClr val="accent2">
                    <a:lumMod val="75000"/>
                  </a:schemeClr>
                </a:solidFill>
              </a:rPr>
              <a:t>running around and exploring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chemeClr val="accent2">
                    <a:lumMod val="75000"/>
                  </a:schemeClr>
                </a:solidFill>
              </a:rPr>
              <a:t>being able to do risky things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chemeClr val="accent2">
                    <a:lumMod val="75000"/>
                  </a:schemeClr>
                </a:solidFill>
              </a:rPr>
              <a:t>being outdoors away from the stuffy classroom</a:t>
            </a:r>
            <a:endParaRPr lang="en-GB" dirty="0">
              <a:solidFill>
                <a:schemeClr val="accent2">
                  <a:lumMod val="75000"/>
                </a:schemeClr>
              </a:solidFill>
            </a:endParaRPr>
          </a:p>
          <a:p>
            <a:endParaRPr lang="en-GB" dirty="0"/>
          </a:p>
          <a:p>
            <a:r>
              <a:rPr lang="en-GB" dirty="0"/>
              <a:t>What would you change</a:t>
            </a:r>
            <a:r>
              <a:rPr lang="en-GB" dirty="0" smtClean="0"/>
              <a:t>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chemeClr val="accent2">
                    <a:lumMod val="75000"/>
                  </a:schemeClr>
                </a:solidFill>
              </a:rPr>
              <a:t>nothing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chemeClr val="accent2">
                    <a:lumMod val="75000"/>
                  </a:schemeClr>
                </a:solidFill>
              </a:rPr>
              <a:t>make a zip wire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chemeClr val="accent2">
                    <a:lumMod val="75000"/>
                  </a:schemeClr>
                </a:solidFill>
              </a:rPr>
              <a:t>bigger area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chemeClr val="accent2">
                    <a:lumMod val="75000"/>
                  </a:schemeClr>
                </a:solidFill>
              </a:rPr>
              <a:t>more time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r>
              <a:rPr lang="en-GB" dirty="0"/>
              <a:t>What have you learnt</a:t>
            </a:r>
            <a:r>
              <a:rPr lang="en-GB" dirty="0" smtClean="0"/>
              <a:t>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chemeClr val="accent2">
                    <a:lumMod val="75000"/>
                  </a:schemeClr>
                </a:solidFill>
              </a:rPr>
              <a:t>how to whittle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chemeClr val="accent2">
                    <a:lumMod val="75000"/>
                  </a:schemeClr>
                </a:solidFill>
              </a:rPr>
              <a:t>how to tie ‘a clothes hitch’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chemeClr val="accent2">
                    <a:lumMod val="75000"/>
                  </a:schemeClr>
                </a:solidFill>
              </a:rPr>
              <a:t>‘what a y stick is used for’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chemeClr val="accent2">
                    <a:lumMod val="75000"/>
                  </a:schemeClr>
                </a:solidFill>
              </a:rPr>
              <a:t>square lashing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chemeClr val="accent2">
                    <a:lumMod val="75000"/>
                  </a:schemeClr>
                </a:solidFill>
              </a:rPr>
              <a:t>that you can have a lot of fun outdoors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chemeClr val="accent2">
                    <a:lumMod val="75000"/>
                  </a:schemeClr>
                </a:solidFill>
              </a:rPr>
              <a:t>you can do things you didn’t know you can do</a:t>
            </a:r>
            <a:r>
              <a:rPr lang="en-GB" dirty="0" smtClean="0"/>
              <a:t>					</a:t>
            </a:r>
            <a:r>
              <a:rPr lang="en-GB" dirty="0"/>
              <a:t> Year 6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r>
              <a:rPr lang="en-GB" dirty="0"/>
              <a:t>								</a:t>
            </a:r>
          </a:p>
        </p:txBody>
      </p:sp>
    </p:spTree>
    <p:extLst>
      <p:ext uri="{BB962C8B-B14F-4D97-AF65-F5344CB8AC3E}">
        <p14:creationId xmlns:p14="http://schemas.microsoft.com/office/powerpoint/2010/main" val="1553459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762000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Teacher opinions…</a:t>
            </a: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677334" y="1554480"/>
            <a:ext cx="7785463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children inspired and had chance to share their knowledge </a:t>
            </a:r>
          </a:p>
          <a:p>
            <a:endParaRPr lang="en-GB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some children were brought out of their shell and it peaked their curiosity in the world around them</a:t>
            </a:r>
          </a:p>
          <a:p>
            <a:endParaRPr lang="en-GB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half class teaching allowed more 1-2-1 time and riskier activities with smaller groups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c</a:t>
            </a:r>
            <a:r>
              <a:rPr lang="en-GB" dirty="0" smtClean="0"/>
              <a:t>hildren’s enjoyment of Forest school was clear to see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‘social interaction’ time is needed under adult supervision to help them with their relationships 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53965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93</TotalTime>
  <Words>621</Words>
  <Application>Microsoft Office PowerPoint</Application>
  <PresentationFormat>Widescreen</PresentationFormat>
  <Paragraphs>118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Trebuchet MS</vt:lpstr>
      <vt:lpstr>Wingdings 3</vt:lpstr>
      <vt:lpstr>Facet</vt:lpstr>
      <vt:lpstr>Forest school</vt:lpstr>
      <vt:lpstr>PowerPoint Presentation</vt:lpstr>
      <vt:lpstr>PowerPoint Presentation</vt:lpstr>
      <vt:lpstr>The children's views…</vt:lpstr>
      <vt:lpstr>PowerPoint Presentation</vt:lpstr>
      <vt:lpstr>PowerPoint Presentation</vt:lpstr>
      <vt:lpstr>PowerPoint Presentation</vt:lpstr>
      <vt:lpstr>Teacher opinions…  </vt:lpstr>
    </vt:vector>
  </TitlesOfParts>
  <Company>RM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Forest school</dc:title>
  <dc:creator>Mrs R. Davis</dc:creator>
  <cp:lastModifiedBy>fwooldridge</cp:lastModifiedBy>
  <cp:revision>19</cp:revision>
  <dcterms:created xsi:type="dcterms:W3CDTF">2018-09-16T15:30:30Z</dcterms:created>
  <dcterms:modified xsi:type="dcterms:W3CDTF">2018-09-26T09:35:39Z</dcterms:modified>
</cp:coreProperties>
</file>